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15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5BEDD-774C-414E-B7F5-6D29A7A4808C}" type="datetimeFigureOut">
              <a:rPr lang="en-GB" smtClean="0"/>
              <a:pPr/>
              <a:t>04/02/2016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88B7-7798-4C7C-8F6C-403CD9D858A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5BEDD-774C-414E-B7F5-6D29A7A4808C}" type="datetimeFigureOut">
              <a:rPr lang="en-GB" smtClean="0"/>
              <a:pPr/>
              <a:t>04/02/2016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88B7-7798-4C7C-8F6C-403CD9D858A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5BEDD-774C-414E-B7F5-6D29A7A4808C}" type="datetimeFigureOut">
              <a:rPr lang="en-GB" smtClean="0"/>
              <a:pPr/>
              <a:t>04/02/2016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88B7-7798-4C7C-8F6C-403CD9D858A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5BEDD-774C-414E-B7F5-6D29A7A4808C}" type="datetimeFigureOut">
              <a:rPr lang="en-GB" smtClean="0"/>
              <a:pPr/>
              <a:t>04/02/2016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88B7-7798-4C7C-8F6C-403CD9D858A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5BEDD-774C-414E-B7F5-6D29A7A4808C}" type="datetimeFigureOut">
              <a:rPr lang="en-GB" smtClean="0"/>
              <a:pPr/>
              <a:t>04/02/2016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88B7-7798-4C7C-8F6C-403CD9D858A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5BEDD-774C-414E-B7F5-6D29A7A4808C}" type="datetimeFigureOut">
              <a:rPr lang="en-GB" smtClean="0"/>
              <a:pPr/>
              <a:t>04/02/2016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88B7-7798-4C7C-8F6C-403CD9D858A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5BEDD-774C-414E-B7F5-6D29A7A4808C}" type="datetimeFigureOut">
              <a:rPr lang="en-GB" smtClean="0"/>
              <a:pPr/>
              <a:t>04/02/2016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88B7-7798-4C7C-8F6C-403CD9D858A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5BEDD-774C-414E-B7F5-6D29A7A4808C}" type="datetimeFigureOut">
              <a:rPr lang="en-GB" smtClean="0"/>
              <a:pPr/>
              <a:t>04/02/2016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88B7-7798-4C7C-8F6C-403CD9D858A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5BEDD-774C-414E-B7F5-6D29A7A4808C}" type="datetimeFigureOut">
              <a:rPr lang="en-GB" smtClean="0"/>
              <a:pPr/>
              <a:t>04/02/2016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88B7-7798-4C7C-8F6C-403CD9D858A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5BEDD-774C-414E-B7F5-6D29A7A4808C}" type="datetimeFigureOut">
              <a:rPr lang="en-GB" smtClean="0"/>
              <a:pPr/>
              <a:t>04/02/2016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88B7-7798-4C7C-8F6C-403CD9D858A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5BEDD-774C-414E-B7F5-6D29A7A4808C}" type="datetimeFigureOut">
              <a:rPr lang="en-GB" smtClean="0"/>
              <a:pPr/>
              <a:t>04/02/2016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E88B7-7798-4C7C-8F6C-403CD9D858A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5BEDD-774C-414E-B7F5-6D29A7A4808C}" type="datetimeFigureOut">
              <a:rPr lang="en-GB" smtClean="0"/>
              <a:pPr/>
              <a:t>04/02/2016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E88B7-7798-4C7C-8F6C-403CD9D858A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7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7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7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7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7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7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Hew Whitefoord</dc:creator>
  <cp:lastModifiedBy>Hew Whitefoord</cp:lastModifiedBy>
  <cp:revision>3</cp:revision>
  <dcterms:created xsi:type="dcterms:W3CDTF">2016-02-04T13:20:47Z</dcterms:created>
  <dcterms:modified xsi:type="dcterms:W3CDTF">2016-02-04T16:42:33Z</dcterms:modified>
</cp:coreProperties>
</file>